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1429">
          <p15:clr>
            <a:srgbClr val="A4A3A4"/>
          </p15:clr>
        </p15:guide>
      </p15:sldGuideLst>
    </p:ext>
    <p:ext uri="{2D200454-40CA-4A62-9FC3-DE9A4176ACB9}">
      <p15:notes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1429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E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" name="Google Shape;2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5cb552e556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g5cb552e556_0_7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cb552e556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5cb552e556_0_9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5cb552e556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g5cb552e556_0_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cb552e556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g5cb552e556_0_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5cb552e556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g5cb552e556_0_4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5cb552e556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g5cb552e556_0_5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5cb552e556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5cb552e556_0_6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>
  <p:cSld name="Diapositiva de título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/>
        </p:nvSpPr>
        <p:spPr>
          <a:xfrm>
            <a:off x="841375" y="2916238"/>
            <a:ext cx="7461250" cy="1022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b="0" i="0" lang="es-E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Título</a:t>
            </a:r>
            <a:endParaRPr/>
          </a:p>
        </p:txBody>
      </p:sp>
      <p:sp>
        <p:nvSpPr>
          <p:cNvPr id="13" name="Google Shape;13;p2"/>
          <p:cNvSpPr txBox="1"/>
          <p:nvPr/>
        </p:nvSpPr>
        <p:spPr>
          <a:xfrm>
            <a:off x="251520" y="6093296"/>
            <a:ext cx="5976788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2000"/>
              <a:buFont typeface="Arial"/>
              <a:buNone/>
            </a:pPr>
            <a:r>
              <a:rPr b="1" i="0" lang="es-ES" sz="2000" u="none" cap="none" strike="noStrik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rPr>
              <a:t>Ponga aquí su nombre o logo si lo desea</a:t>
            </a:r>
            <a:endParaRPr b="0" i="0" sz="2000" u="none" cap="none" strike="noStrike">
              <a:solidFill>
                <a:srgbClr val="FF99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2"/>
          <p:cNvSpPr txBox="1"/>
          <p:nvPr/>
        </p:nvSpPr>
        <p:spPr>
          <a:xfrm>
            <a:off x="927100" y="4284663"/>
            <a:ext cx="7459663" cy="1022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b="0" i="0" lang="es-E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Autor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>
  <p:cSld name="Título y objeto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/>
        </p:nvSpPr>
        <p:spPr>
          <a:xfrm>
            <a:off x="0" y="6334125"/>
            <a:ext cx="637222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2000"/>
              <a:buFont typeface="Arial"/>
              <a:buNone/>
            </a:pPr>
            <a:r>
              <a:rPr b="1" i="0" lang="es-ES" sz="2000" u="none" cap="none" strike="noStrik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rPr>
              <a:t>Ponga aquí su nombre o logo si lo desea</a:t>
            </a:r>
            <a:endParaRPr b="1" i="0" sz="2000" u="none" cap="none" strike="noStrike">
              <a:solidFill>
                <a:srgbClr val="FF99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3"/>
          <p:cNvSpPr txBox="1"/>
          <p:nvPr/>
        </p:nvSpPr>
        <p:spPr>
          <a:xfrm>
            <a:off x="714375" y="1214438"/>
            <a:ext cx="7915275" cy="4643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3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No escriba fuera de este cuadro de texto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ítulo y objetos" type="obj">
  <p:cSld name="OBJEC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1463040" y="692696"/>
            <a:ext cx="6965245" cy="12024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1463040" y="2119257"/>
            <a:ext cx="6761185" cy="36038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D9D9D9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D9D9D9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D9D9D9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D9D9D9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D9D9D9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4"/>
          <p:cNvSpPr txBox="1"/>
          <p:nvPr>
            <p:ph idx="10" type="dt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11" type="ftr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24" name="Google Shape;24;p4"/>
          <p:cNvSpPr txBox="1"/>
          <p:nvPr/>
        </p:nvSpPr>
        <p:spPr>
          <a:xfrm>
            <a:off x="0" y="6334125"/>
            <a:ext cx="637222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800"/>
              <a:buFont typeface="Arial"/>
              <a:buNone/>
            </a:pPr>
            <a:r>
              <a:rPr b="1" lang="es-ES" sz="1800" u="non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rPr>
              <a:t>Ponga</a:t>
            </a:r>
            <a:r>
              <a:rPr b="1" lang="es-ES" sz="1800" u="non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rPr>
              <a:t> aquí su nombre o logo si lo </a:t>
            </a:r>
            <a:r>
              <a:rPr b="1" lang="es-ES" sz="2000" u="non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rPr>
              <a:t>desea</a:t>
            </a:r>
            <a:endParaRPr b="1" sz="2000" u="none">
              <a:solidFill>
                <a:srgbClr val="FF99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.jpg" id="10" name="Google Shape;10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3.jpg"/><Relationship Id="rId5" Type="http://schemas.openxmlformats.org/officeDocument/2006/relationships/image" Target="../media/image1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12.jpg"/><Relationship Id="rId5" Type="http://schemas.openxmlformats.org/officeDocument/2006/relationships/image" Target="../media/image8.jpg"/><Relationship Id="rId6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jp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6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18.jpg"/><Relationship Id="rId5" Type="http://schemas.openxmlformats.org/officeDocument/2006/relationships/image" Target="../media/image1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6.jpg"/><Relationship Id="rId5" Type="http://schemas.openxmlformats.org/officeDocument/2006/relationships/image" Target="../media/image1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/>
        </p:nvSpPr>
        <p:spPr>
          <a:xfrm>
            <a:off x="2071800" y="2930100"/>
            <a:ext cx="6306600" cy="49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000">
                <a:solidFill>
                  <a:srgbClr val="FFFFFF"/>
                </a:solidFill>
              </a:rPr>
              <a:t>UN INSTRUMENTO PARA HENAR</a:t>
            </a:r>
            <a:endParaRPr sz="3000">
              <a:solidFill>
                <a:srgbClr val="FFFFFF"/>
              </a:solidFill>
            </a:endParaRPr>
          </a:p>
        </p:txBody>
      </p:sp>
      <p:sp>
        <p:nvSpPr>
          <p:cNvPr id="31" name="Google Shape;31;p5"/>
          <p:cNvSpPr txBox="1"/>
          <p:nvPr/>
        </p:nvSpPr>
        <p:spPr>
          <a:xfrm>
            <a:off x="2268550" y="4209525"/>
            <a:ext cx="6306600" cy="49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 sz="3000">
                <a:solidFill>
                  <a:srgbClr val="FFFFFF"/>
                </a:solidFill>
              </a:rPr>
              <a:t>Jorge Sánchez López</a:t>
            </a:r>
            <a:endParaRPr b="1" sz="3000">
              <a:solidFill>
                <a:srgbClr val="FFFFFF"/>
              </a:solidFill>
            </a:endParaRPr>
          </a:p>
        </p:txBody>
      </p:sp>
      <p:sp>
        <p:nvSpPr>
          <p:cNvPr id="32" name="Google Shape;32;p5"/>
          <p:cNvSpPr/>
          <p:nvPr/>
        </p:nvSpPr>
        <p:spPr>
          <a:xfrm>
            <a:off x="2071800" y="2685713"/>
            <a:ext cx="6306600" cy="987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" name="Google Shape;33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84288" y="2685716"/>
            <a:ext cx="5879025" cy="98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4875" y="7004831"/>
            <a:ext cx="9143999" cy="320633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" name="Google Shape;35;p5"/>
          <p:cNvGrpSpPr/>
          <p:nvPr/>
        </p:nvGrpSpPr>
        <p:grpSpPr>
          <a:xfrm>
            <a:off x="309973" y="5687325"/>
            <a:ext cx="5737068" cy="847197"/>
            <a:chOff x="309971" y="5955863"/>
            <a:chExt cx="5075704" cy="527487"/>
          </a:xfrm>
        </p:grpSpPr>
        <p:sp>
          <p:nvSpPr>
            <p:cNvPr id="36" name="Google Shape;36;p5"/>
            <p:cNvSpPr/>
            <p:nvPr/>
          </p:nvSpPr>
          <p:spPr>
            <a:xfrm>
              <a:off x="309975" y="6147650"/>
              <a:ext cx="5075700" cy="335700"/>
            </a:xfrm>
            <a:prstGeom prst="rect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37" name="Google Shape;37;p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309971" y="5955863"/>
              <a:ext cx="1558723" cy="41545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" name="Google Shape;38;p5"/>
          <p:cNvSpPr txBox="1"/>
          <p:nvPr>
            <p:ph type="title"/>
          </p:nvPr>
        </p:nvSpPr>
        <p:spPr>
          <a:xfrm>
            <a:off x="1564475" y="190300"/>
            <a:ext cx="34512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/>
              <a:t>Un instrumento para Henar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4"/>
          <p:cNvSpPr txBox="1"/>
          <p:nvPr>
            <p:ph type="title"/>
          </p:nvPr>
        </p:nvSpPr>
        <p:spPr>
          <a:xfrm>
            <a:off x="2004925" y="719750"/>
            <a:ext cx="47121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s-ES" sz="3000">
                <a:solidFill>
                  <a:srgbClr val="FFFFFF"/>
                </a:solidFill>
              </a:rPr>
              <a:t>Valores del proyecto.</a:t>
            </a:r>
            <a:endParaRPr sz="3000">
              <a:solidFill>
                <a:srgbClr val="FFFFFF"/>
              </a:solidFill>
            </a:endParaRPr>
          </a:p>
        </p:txBody>
      </p:sp>
      <p:grpSp>
        <p:nvGrpSpPr>
          <p:cNvPr id="128" name="Google Shape;128;p14"/>
          <p:cNvGrpSpPr/>
          <p:nvPr/>
        </p:nvGrpSpPr>
        <p:grpSpPr>
          <a:xfrm>
            <a:off x="64575" y="6214250"/>
            <a:ext cx="4572075" cy="667550"/>
            <a:chOff x="64575" y="6214250"/>
            <a:chExt cx="4572075" cy="667550"/>
          </a:xfrm>
        </p:grpSpPr>
        <p:sp>
          <p:nvSpPr>
            <p:cNvPr id="129" name="Google Shape;129;p14"/>
            <p:cNvSpPr/>
            <p:nvPr/>
          </p:nvSpPr>
          <p:spPr>
            <a:xfrm>
              <a:off x="129150" y="6405975"/>
              <a:ext cx="4507500" cy="2841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30" name="Google Shape;130;p1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575" y="6214250"/>
              <a:ext cx="4038200" cy="6675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1" name="Google Shape;131;p14"/>
          <p:cNvSpPr txBox="1"/>
          <p:nvPr/>
        </p:nvSpPr>
        <p:spPr>
          <a:xfrm>
            <a:off x="287225" y="1521050"/>
            <a:ext cx="5532000" cy="16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</a:endParaRPr>
          </a:p>
        </p:txBody>
      </p:sp>
      <p:sp>
        <p:nvSpPr>
          <p:cNvPr id="132" name="Google Shape;132;p14"/>
          <p:cNvSpPr txBox="1"/>
          <p:nvPr>
            <p:ph type="title"/>
          </p:nvPr>
        </p:nvSpPr>
        <p:spPr>
          <a:xfrm>
            <a:off x="357825" y="3232950"/>
            <a:ext cx="23454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s-ES" sz="3000">
                <a:solidFill>
                  <a:srgbClr val="FFFFFF"/>
                </a:solidFill>
              </a:rPr>
              <a:t>Colaboran:</a:t>
            </a:r>
            <a:endParaRPr sz="3000">
              <a:solidFill>
                <a:srgbClr val="FFFFFF"/>
              </a:solidFill>
            </a:endParaRPr>
          </a:p>
        </p:txBody>
      </p:sp>
      <p:sp>
        <p:nvSpPr>
          <p:cNvPr id="133" name="Google Shape;133;p14"/>
          <p:cNvSpPr txBox="1"/>
          <p:nvPr>
            <p:ph type="title"/>
          </p:nvPr>
        </p:nvSpPr>
        <p:spPr>
          <a:xfrm>
            <a:off x="936675" y="1715463"/>
            <a:ext cx="7384500" cy="11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s-ES" sz="3000">
                <a:solidFill>
                  <a:srgbClr val="FFFFFF"/>
                </a:solidFill>
              </a:rPr>
              <a:t>Replicable                   Código abierto</a:t>
            </a:r>
            <a:endParaRPr b="1" sz="30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s-ES" sz="3000">
                <a:solidFill>
                  <a:srgbClr val="FFFFFF"/>
                </a:solidFill>
              </a:rPr>
              <a:t>Colaborativo               Asequible</a:t>
            </a:r>
            <a:endParaRPr b="1" sz="3000">
              <a:solidFill>
                <a:srgbClr val="FFFFFF"/>
              </a:solidFill>
            </a:endParaRPr>
          </a:p>
        </p:txBody>
      </p:sp>
      <p:pic>
        <p:nvPicPr>
          <p:cNvPr id="134" name="Google Shape;134;p14"/>
          <p:cNvPicPr preferRelativeResize="0"/>
          <p:nvPr/>
        </p:nvPicPr>
        <p:blipFill rotWithShape="1">
          <a:blip r:embed="rId4">
            <a:alphaModFix/>
          </a:blip>
          <a:srcRect b="0" l="78603" r="0" t="14973"/>
          <a:stretch/>
        </p:blipFill>
        <p:spPr>
          <a:xfrm>
            <a:off x="441100" y="3944750"/>
            <a:ext cx="3526298" cy="1769925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4"/>
          <p:cNvSpPr txBox="1"/>
          <p:nvPr>
            <p:ph type="title"/>
          </p:nvPr>
        </p:nvSpPr>
        <p:spPr>
          <a:xfrm>
            <a:off x="5418663" y="3143450"/>
            <a:ext cx="23454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s-ES" sz="3000">
                <a:solidFill>
                  <a:srgbClr val="FFFFFF"/>
                </a:solidFill>
              </a:rPr>
              <a:t>Premios:</a:t>
            </a:r>
            <a:endParaRPr sz="3000">
              <a:solidFill>
                <a:srgbClr val="FFFFFF"/>
              </a:solidFill>
            </a:endParaRPr>
          </a:p>
        </p:txBody>
      </p:sp>
      <p:pic>
        <p:nvPicPr>
          <p:cNvPr id="136" name="Google Shape;136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8673" y="3944750"/>
            <a:ext cx="3146528" cy="1769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4"/>
          <p:cNvPicPr preferRelativeResize="0"/>
          <p:nvPr/>
        </p:nvPicPr>
        <p:blipFill rotWithShape="1">
          <a:blip r:embed="rId6">
            <a:alphaModFix/>
          </a:blip>
          <a:srcRect b="68004" l="50258" r="0" t="0"/>
          <a:stretch/>
        </p:blipFill>
        <p:spPr>
          <a:xfrm>
            <a:off x="5122825" y="6340348"/>
            <a:ext cx="1167350" cy="41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6"/>
          <p:cNvPicPr preferRelativeResize="0"/>
          <p:nvPr/>
        </p:nvPicPr>
        <p:blipFill rotWithShape="1">
          <a:blip r:embed="rId3">
            <a:alphaModFix/>
          </a:blip>
          <a:srcRect b="0" l="4824" r="7456" t="0"/>
          <a:stretch/>
        </p:blipFill>
        <p:spPr>
          <a:xfrm>
            <a:off x="0" y="-64575"/>
            <a:ext cx="9144003" cy="6922573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6"/>
          <p:cNvSpPr txBox="1"/>
          <p:nvPr>
            <p:ph idx="1" type="body"/>
          </p:nvPr>
        </p:nvSpPr>
        <p:spPr>
          <a:xfrm>
            <a:off x="1463040" y="2119257"/>
            <a:ext cx="6761185" cy="36038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rgbClr val="D9D9D9"/>
              </a:buClr>
              <a:buSzPts val="3200"/>
              <a:buNone/>
            </a:pPr>
            <a:r>
              <a:rPr lang="es-ES"/>
              <a:t> </a:t>
            </a:r>
            <a:endParaRPr sz="1600"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rgbClr val="D9D9D9"/>
              </a:buClr>
              <a:buSzPts val="3200"/>
              <a:buNone/>
            </a:pPr>
            <a:r>
              <a:t/>
            </a:r>
            <a:endParaRPr/>
          </a:p>
        </p:txBody>
      </p:sp>
      <p:grpSp>
        <p:nvGrpSpPr>
          <p:cNvPr id="45" name="Google Shape;45;p6"/>
          <p:cNvGrpSpPr/>
          <p:nvPr/>
        </p:nvGrpSpPr>
        <p:grpSpPr>
          <a:xfrm>
            <a:off x="64575" y="6214250"/>
            <a:ext cx="4572075" cy="667550"/>
            <a:chOff x="64575" y="6214250"/>
            <a:chExt cx="4572075" cy="667550"/>
          </a:xfrm>
        </p:grpSpPr>
        <p:sp>
          <p:nvSpPr>
            <p:cNvPr id="46" name="Google Shape;46;p6"/>
            <p:cNvSpPr/>
            <p:nvPr/>
          </p:nvSpPr>
          <p:spPr>
            <a:xfrm>
              <a:off x="129150" y="6405975"/>
              <a:ext cx="4507500" cy="2841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47" name="Google Shape;47;p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4575" y="6214250"/>
              <a:ext cx="4038200" cy="6675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8" name="Google Shape;48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-64575"/>
            <a:ext cx="1771650" cy="83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72250" y="6181713"/>
            <a:ext cx="2571750" cy="676275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6"/>
          <p:cNvSpPr txBox="1"/>
          <p:nvPr>
            <p:ph type="title"/>
          </p:nvPr>
        </p:nvSpPr>
        <p:spPr>
          <a:xfrm>
            <a:off x="5043050" y="773625"/>
            <a:ext cx="34512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>
                <a:solidFill>
                  <a:srgbClr val="FFFFFF"/>
                </a:solidFill>
              </a:rPr>
              <a:t>Henar.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7"/>
          <p:cNvSpPr txBox="1"/>
          <p:nvPr>
            <p:ph type="title"/>
          </p:nvPr>
        </p:nvSpPr>
        <p:spPr>
          <a:xfrm>
            <a:off x="1249600" y="877675"/>
            <a:ext cx="71592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>
                <a:solidFill>
                  <a:srgbClr val="FFFFFF"/>
                </a:solidFill>
              </a:rPr>
              <a:t>Socialización a través de la música.</a:t>
            </a:r>
            <a:endParaRPr/>
          </a:p>
        </p:txBody>
      </p:sp>
      <p:pic>
        <p:nvPicPr>
          <p:cNvPr id="56" name="Google Shape;56;p7"/>
          <p:cNvPicPr preferRelativeResize="0"/>
          <p:nvPr/>
        </p:nvPicPr>
        <p:blipFill rotWithShape="1">
          <a:blip r:embed="rId3">
            <a:alphaModFix/>
          </a:blip>
          <a:srcRect b="9851" l="11454" r="10518" t="10378"/>
          <a:stretch/>
        </p:blipFill>
        <p:spPr>
          <a:xfrm>
            <a:off x="611825" y="1678975"/>
            <a:ext cx="7685024" cy="44196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" name="Google Shape;57;p7"/>
          <p:cNvGrpSpPr/>
          <p:nvPr/>
        </p:nvGrpSpPr>
        <p:grpSpPr>
          <a:xfrm>
            <a:off x="64575" y="6214250"/>
            <a:ext cx="4572075" cy="667550"/>
            <a:chOff x="64575" y="6214250"/>
            <a:chExt cx="4572075" cy="667550"/>
          </a:xfrm>
        </p:grpSpPr>
        <p:sp>
          <p:nvSpPr>
            <p:cNvPr id="58" name="Google Shape;58;p7"/>
            <p:cNvSpPr/>
            <p:nvPr/>
          </p:nvSpPr>
          <p:spPr>
            <a:xfrm>
              <a:off x="129150" y="6405975"/>
              <a:ext cx="4507500" cy="2841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59" name="Google Shape;59;p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4575" y="6214250"/>
              <a:ext cx="4038200" cy="6675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"/>
          <p:cNvSpPr txBox="1"/>
          <p:nvPr>
            <p:ph type="title"/>
          </p:nvPr>
        </p:nvSpPr>
        <p:spPr>
          <a:xfrm>
            <a:off x="1733375" y="436600"/>
            <a:ext cx="58218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ES" sz="3000">
                <a:solidFill>
                  <a:srgbClr val="FFFFFF"/>
                </a:solidFill>
              </a:rPr>
              <a:t>Diversidad como innovación.</a:t>
            </a:r>
            <a:endParaRPr/>
          </a:p>
        </p:txBody>
      </p:sp>
      <p:grpSp>
        <p:nvGrpSpPr>
          <p:cNvPr id="65" name="Google Shape;65;p8"/>
          <p:cNvGrpSpPr/>
          <p:nvPr/>
        </p:nvGrpSpPr>
        <p:grpSpPr>
          <a:xfrm>
            <a:off x="64575" y="6214250"/>
            <a:ext cx="4572075" cy="667550"/>
            <a:chOff x="64575" y="6214250"/>
            <a:chExt cx="4572075" cy="667550"/>
          </a:xfrm>
        </p:grpSpPr>
        <p:sp>
          <p:nvSpPr>
            <p:cNvPr id="66" name="Google Shape;66;p8"/>
            <p:cNvSpPr/>
            <p:nvPr/>
          </p:nvSpPr>
          <p:spPr>
            <a:xfrm>
              <a:off x="129150" y="6405975"/>
              <a:ext cx="4507500" cy="2841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67" name="Google Shape;67;p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575" y="6214250"/>
              <a:ext cx="4038200" cy="6675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8" name="Google Shape;68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7300" y="1386350"/>
            <a:ext cx="6990152" cy="4679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9"/>
          <p:cNvSpPr txBox="1"/>
          <p:nvPr>
            <p:ph type="title"/>
          </p:nvPr>
        </p:nvSpPr>
        <p:spPr>
          <a:xfrm>
            <a:off x="1292300" y="294324"/>
            <a:ext cx="69651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>
                <a:solidFill>
                  <a:srgbClr val="FFFFFF"/>
                </a:solidFill>
              </a:rPr>
              <a:t>El instrumento.</a:t>
            </a:r>
            <a:endParaRPr/>
          </a:p>
        </p:txBody>
      </p:sp>
      <p:grpSp>
        <p:nvGrpSpPr>
          <p:cNvPr id="74" name="Google Shape;74;p9"/>
          <p:cNvGrpSpPr/>
          <p:nvPr/>
        </p:nvGrpSpPr>
        <p:grpSpPr>
          <a:xfrm>
            <a:off x="64575" y="6214250"/>
            <a:ext cx="4572075" cy="667550"/>
            <a:chOff x="64575" y="6214250"/>
            <a:chExt cx="4572075" cy="667550"/>
          </a:xfrm>
        </p:grpSpPr>
        <p:sp>
          <p:nvSpPr>
            <p:cNvPr id="75" name="Google Shape;75;p9"/>
            <p:cNvSpPr/>
            <p:nvPr/>
          </p:nvSpPr>
          <p:spPr>
            <a:xfrm>
              <a:off x="129150" y="6405975"/>
              <a:ext cx="4507500" cy="2841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76" name="Google Shape;76;p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575" y="6214250"/>
              <a:ext cx="4038200" cy="6675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7" name="Google Shape;77;p9"/>
          <p:cNvPicPr preferRelativeResize="0"/>
          <p:nvPr/>
        </p:nvPicPr>
        <p:blipFill rotWithShape="1">
          <a:blip r:embed="rId4">
            <a:alphaModFix/>
          </a:blip>
          <a:srcRect b="-3844" l="23383" r="0" t="34331"/>
          <a:stretch/>
        </p:blipFill>
        <p:spPr>
          <a:xfrm>
            <a:off x="4572000" y="2278750"/>
            <a:ext cx="4418801" cy="2573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9"/>
          <p:cNvPicPr preferRelativeResize="0"/>
          <p:nvPr/>
        </p:nvPicPr>
        <p:blipFill rotWithShape="1">
          <a:blip r:embed="rId5">
            <a:alphaModFix/>
          </a:blip>
          <a:srcRect b="12671" l="0" r="0" t="0"/>
          <a:stretch/>
        </p:blipFill>
        <p:spPr>
          <a:xfrm>
            <a:off x="310963" y="2333475"/>
            <a:ext cx="4079299" cy="2376075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9"/>
          <p:cNvSpPr txBox="1"/>
          <p:nvPr>
            <p:ph type="title"/>
          </p:nvPr>
        </p:nvSpPr>
        <p:spPr>
          <a:xfrm>
            <a:off x="310975" y="1186575"/>
            <a:ext cx="40794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>
                <a:solidFill>
                  <a:srgbClr val="FFFFFF"/>
                </a:solidFill>
              </a:rPr>
              <a:t>Henar#1</a:t>
            </a:r>
            <a:endParaRPr/>
          </a:p>
        </p:txBody>
      </p:sp>
      <p:sp>
        <p:nvSpPr>
          <p:cNvPr id="80" name="Google Shape;80;p9"/>
          <p:cNvSpPr txBox="1"/>
          <p:nvPr>
            <p:ph type="title"/>
          </p:nvPr>
        </p:nvSpPr>
        <p:spPr>
          <a:xfrm>
            <a:off x="4572000" y="1186575"/>
            <a:ext cx="40794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>
                <a:solidFill>
                  <a:srgbClr val="FFFFFF"/>
                </a:solidFill>
              </a:rPr>
              <a:t>Henar#2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0"/>
          <p:cNvSpPr txBox="1"/>
          <p:nvPr>
            <p:ph type="title"/>
          </p:nvPr>
        </p:nvSpPr>
        <p:spPr>
          <a:xfrm>
            <a:off x="1292300" y="294324"/>
            <a:ext cx="69651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>
                <a:solidFill>
                  <a:srgbClr val="FFFFFF"/>
                </a:solidFill>
              </a:rPr>
              <a:t>Henar#3.</a:t>
            </a:r>
            <a:endParaRPr/>
          </a:p>
        </p:txBody>
      </p:sp>
      <p:grpSp>
        <p:nvGrpSpPr>
          <p:cNvPr id="86" name="Google Shape;86;p10"/>
          <p:cNvGrpSpPr/>
          <p:nvPr/>
        </p:nvGrpSpPr>
        <p:grpSpPr>
          <a:xfrm>
            <a:off x="64575" y="6214250"/>
            <a:ext cx="4572075" cy="667550"/>
            <a:chOff x="64575" y="6214250"/>
            <a:chExt cx="4572075" cy="667550"/>
          </a:xfrm>
        </p:grpSpPr>
        <p:sp>
          <p:nvSpPr>
            <p:cNvPr id="87" name="Google Shape;87;p10"/>
            <p:cNvSpPr/>
            <p:nvPr/>
          </p:nvSpPr>
          <p:spPr>
            <a:xfrm>
              <a:off x="129150" y="6405975"/>
              <a:ext cx="4507500" cy="2841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88" name="Google Shape;88;p1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575" y="6214250"/>
              <a:ext cx="4038200" cy="6675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9" name="Google Shape;89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4550" y="1788699"/>
            <a:ext cx="3987999" cy="2990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14949" y="1759024"/>
            <a:ext cx="4576650" cy="30503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1"/>
          <p:cNvSpPr/>
          <p:nvPr/>
        </p:nvSpPr>
        <p:spPr>
          <a:xfrm>
            <a:off x="0" y="3742025"/>
            <a:ext cx="9144000" cy="17697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1"/>
          <p:cNvSpPr txBox="1"/>
          <p:nvPr>
            <p:ph type="title"/>
          </p:nvPr>
        </p:nvSpPr>
        <p:spPr>
          <a:xfrm>
            <a:off x="2268550" y="379725"/>
            <a:ext cx="47121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ES" sz="3000">
                <a:solidFill>
                  <a:srgbClr val="FFFFFF"/>
                </a:solidFill>
              </a:rPr>
              <a:t>Ovejita de mamá.</a:t>
            </a:r>
            <a:endParaRPr sz="3000">
              <a:solidFill>
                <a:srgbClr val="FFFFFF"/>
              </a:solidFill>
            </a:endParaRPr>
          </a:p>
        </p:txBody>
      </p:sp>
      <p:grpSp>
        <p:nvGrpSpPr>
          <p:cNvPr id="97" name="Google Shape;97;p11"/>
          <p:cNvGrpSpPr/>
          <p:nvPr/>
        </p:nvGrpSpPr>
        <p:grpSpPr>
          <a:xfrm>
            <a:off x="64575" y="6214250"/>
            <a:ext cx="4572075" cy="667550"/>
            <a:chOff x="64575" y="6214250"/>
            <a:chExt cx="4572075" cy="667550"/>
          </a:xfrm>
        </p:grpSpPr>
        <p:sp>
          <p:nvSpPr>
            <p:cNvPr id="98" name="Google Shape;98;p11"/>
            <p:cNvSpPr/>
            <p:nvPr/>
          </p:nvSpPr>
          <p:spPr>
            <a:xfrm>
              <a:off x="129150" y="6405975"/>
              <a:ext cx="4507500" cy="2841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99" name="Google Shape;99;p1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575" y="6214250"/>
              <a:ext cx="4038200" cy="6675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a_ovejita_de_mama.-1.png" id="100" name="Google Shape;100;p11"/>
          <p:cNvPicPr preferRelativeResize="0"/>
          <p:nvPr/>
        </p:nvPicPr>
        <p:blipFill rotWithShape="1">
          <a:blip r:embed="rId4">
            <a:alphaModFix/>
          </a:blip>
          <a:srcRect b="82824" l="34411" r="33817" t="7621"/>
          <a:stretch/>
        </p:blipFill>
        <p:spPr>
          <a:xfrm>
            <a:off x="5473125" y="1431938"/>
            <a:ext cx="3476433" cy="1478876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1"/>
          <p:cNvSpPr txBox="1"/>
          <p:nvPr/>
        </p:nvSpPr>
        <p:spPr>
          <a:xfrm>
            <a:off x="287225" y="1360175"/>
            <a:ext cx="5532000" cy="16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s-ES" sz="3000">
                <a:solidFill>
                  <a:srgbClr val="FFFFFF"/>
                </a:solidFill>
              </a:rPr>
              <a:t>Menú: </a:t>
            </a:r>
            <a:endParaRPr b="1" sz="3000">
              <a:solidFill>
                <a:srgbClr val="FFFFFF"/>
              </a:solidFill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Char char="●"/>
            </a:pPr>
            <a:r>
              <a:rPr b="1" lang="es-ES" sz="3000">
                <a:solidFill>
                  <a:srgbClr val="FFFFFF"/>
                </a:solidFill>
              </a:rPr>
              <a:t>Modo Mayor (1)</a:t>
            </a:r>
            <a:endParaRPr b="1" sz="3000">
              <a:solidFill>
                <a:srgbClr val="FFFFFF"/>
              </a:solidFill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Char char="●"/>
            </a:pPr>
            <a:r>
              <a:rPr b="1" lang="es-ES" sz="3000">
                <a:solidFill>
                  <a:srgbClr val="FFFFFF"/>
                </a:solidFill>
              </a:rPr>
              <a:t>Instrumento Guitarra (2)</a:t>
            </a:r>
            <a:endParaRPr b="1" sz="3000">
              <a:solidFill>
                <a:srgbClr val="FFFFFF"/>
              </a:solidFill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Char char="●"/>
            </a:pPr>
            <a:r>
              <a:rPr b="1" lang="es-ES" sz="3000">
                <a:solidFill>
                  <a:srgbClr val="FFFFFF"/>
                </a:solidFill>
              </a:rPr>
              <a:t>Trasposición Do- Do (1)</a:t>
            </a:r>
            <a:endParaRPr b="1" sz="30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</a:endParaRPr>
          </a:p>
        </p:txBody>
      </p:sp>
      <p:pic>
        <p:nvPicPr>
          <p:cNvPr descr="La_ovejita_de_mama.-1.png" id="102" name="Google Shape;102;p11"/>
          <p:cNvPicPr preferRelativeResize="0"/>
          <p:nvPr/>
        </p:nvPicPr>
        <p:blipFill rotWithShape="1">
          <a:blip r:embed="rId4">
            <a:alphaModFix/>
          </a:blip>
          <a:srcRect b="72232" l="1210" r="-1209" t="16572"/>
          <a:stretch/>
        </p:blipFill>
        <p:spPr>
          <a:xfrm>
            <a:off x="64575" y="3814025"/>
            <a:ext cx="8884972" cy="1478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2"/>
          <p:cNvSpPr txBox="1"/>
          <p:nvPr>
            <p:ph type="title"/>
          </p:nvPr>
        </p:nvSpPr>
        <p:spPr>
          <a:xfrm>
            <a:off x="2652700" y="223225"/>
            <a:ext cx="47121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s-ES" sz="3000">
                <a:solidFill>
                  <a:srgbClr val="FFFFFF"/>
                </a:solidFill>
              </a:rPr>
              <a:t>Documental.</a:t>
            </a:r>
            <a:endParaRPr sz="3000">
              <a:solidFill>
                <a:srgbClr val="FFFFFF"/>
              </a:solidFill>
            </a:endParaRPr>
          </a:p>
        </p:txBody>
      </p:sp>
      <p:grpSp>
        <p:nvGrpSpPr>
          <p:cNvPr id="108" name="Google Shape;108;p12"/>
          <p:cNvGrpSpPr/>
          <p:nvPr/>
        </p:nvGrpSpPr>
        <p:grpSpPr>
          <a:xfrm>
            <a:off x="64575" y="6214250"/>
            <a:ext cx="4572075" cy="667550"/>
            <a:chOff x="64575" y="6214250"/>
            <a:chExt cx="4572075" cy="667550"/>
          </a:xfrm>
        </p:grpSpPr>
        <p:sp>
          <p:nvSpPr>
            <p:cNvPr id="109" name="Google Shape;109;p12"/>
            <p:cNvSpPr/>
            <p:nvPr/>
          </p:nvSpPr>
          <p:spPr>
            <a:xfrm>
              <a:off x="129150" y="6405975"/>
              <a:ext cx="4507500" cy="2841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10" name="Google Shape;110;p1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575" y="6214250"/>
              <a:ext cx="4038200" cy="6675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1" name="Google Shape;111;p12"/>
          <p:cNvSpPr txBox="1"/>
          <p:nvPr/>
        </p:nvSpPr>
        <p:spPr>
          <a:xfrm>
            <a:off x="287225" y="1360175"/>
            <a:ext cx="5532000" cy="16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</a:endParaRPr>
          </a:p>
        </p:txBody>
      </p:sp>
      <p:pic>
        <p:nvPicPr>
          <p:cNvPr id="112" name="Google Shape;112;p12"/>
          <p:cNvPicPr preferRelativeResize="0"/>
          <p:nvPr/>
        </p:nvPicPr>
        <p:blipFill rotWithShape="1">
          <a:blip r:embed="rId4">
            <a:alphaModFix/>
          </a:blip>
          <a:srcRect b="6742" l="0" r="0" t="0"/>
          <a:stretch/>
        </p:blipFill>
        <p:spPr>
          <a:xfrm>
            <a:off x="509850" y="892900"/>
            <a:ext cx="8124298" cy="5072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3"/>
          <p:cNvSpPr txBox="1"/>
          <p:nvPr>
            <p:ph type="title"/>
          </p:nvPr>
        </p:nvSpPr>
        <p:spPr>
          <a:xfrm>
            <a:off x="1832800" y="223225"/>
            <a:ext cx="46980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s-ES" sz="3000">
                <a:solidFill>
                  <a:srgbClr val="FFFFFF"/>
                </a:solidFill>
              </a:rPr>
              <a:t>Futuro. Red Divers+s.</a:t>
            </a:r>
            <a:endParaRPr b="1" sz="3000">
              <a:solidFill>
                <a:srgbClr val="FFFFFF"/>
              </a:solidFill>
            </a:endParaRPr>
          </a:p>
        </p:txBody>
      </p:sp>
      <p:grpSp>
        <p:nvGrpSpPr>
          <p:cNvPr id="118" name="Google Shape;118;p13"/>
          <p:cNvGrpSpPr/>
          <p:nvPr/>
        </p:nvGrpSpPr>
        <p:grpSpPr>
          <a:xfrm>
            <a:off x="64575" y="6214250"/>
            <a:ext cx="4572075" cy="667550"/>
            <a:chOff x="64575" y="6214250"/>
            <a:chExt cx="4572075" cy="667550"/>
          </a:xfrm>
        </p:grpSpPr>
        <p:sp>
          <p:nvSpPr>
            <p:cNvPr id="119" name="Google Shape;119;p13"/>
            <p:cNvSpPr/>
            <p:nvPr/>
          </p:nvSpPr>
          <p:spPr>
            <a:xfrm>
              <a:off x="129150" y="6405975"/>
              <a:ext cx="4507500" cy="2841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20" name="Google Shape;120;p1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575" y="6214250"/>
              <a:ext cx="4038200" cy="6675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1" name="Google Shape;121;p13"/>
          <p:cNvSpPr txBox="1"/>
          <p:nvPr/>
        </p:nvSpPr>
        <p:spPr>
          <a:xfrm>
            <a:off x="287225" y="1360175"/>
            <a:ext cx="5532000" cy="16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</a:endParaRPr>
          </a:p>
        </p:txBody>
      </p:sp>
      <p:pic>
        <p:nvPicPr>
          <p:cNvPr id="122" name="Google Shape;122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34825" y="1024525"/>
            <a:ext cx="6462651" cy="5025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antilla pwpt 2015BajoCost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